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4" r:id="rId3"/>
    <p:sldId id="258" r:id="rId4"/>
    <p:sldId id="265" r:id="rId5"/>
    <p:sldId id="268" r:id="rId6"/>
    <p:sldId id="257" r:id="rId7"/>
    <p:sldId id="269" r:id="rId8"/>
    <p:sldId id="270" r:id="rId9"/>
    <p:sldId id="282" r:id="rId10"/>
    <p:sldId id="271" r:id="rId11"/>
    <p:sldId id="272" r:id="rId12"/>
    <p:sldId id="273" r:id="rId13"/>
    <p:sldId id="274" r:id="rId14"/>
    <p:sldId id="283" r:id="rId15"/>
    <p:sldId id="285" r:id="rId16"/>
    <p:sldId id="275" r:id="rId17"/>
    <p:sldId id="277" r:id="rId18"/>
    <p:sldId id="276" r:id="rId19"/>
    <p:sldId id="278" r:id="rId20"/>
    <p:sldId id="263" r:id="rId21"/>
    <p:sldId id="279" r:id="rId22"/>
    <p:sldId id="280" r:id="rId23"/>
    <p:sldId id="264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93" autoAdjust="0"/>
    <p:restoredTop sz="86380" autoAdjust="0"/>
  </p:normalViewPr>
  <p:slideViewPr>
    <p:cSldViewPr>
      <p:cViewPr varScale="1">
        <p:scale>
          <a:sx n="75" d="100"/>
          <a:sy n="75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2;&#1072;&#1088;&#1080;&#1096;&#1082;&#1072;\Desktop\&#1091;&#1090;&#1088;&#1077;&#1085;&#1085;&#1080;&#1082;&#1080;\9&#1084;&#1072;&#1103;\&#1042;&#1045;&#1051;&#1048;&#1050;&#1040;&#1071;%20&#1054;&#1058;&#1045;&#1063;&#1045;&#1057;&#1058;&#1042;&#1045;&#1053;&#1053;&#1040;&#1071;%20&#1042;&#1054;&#1049;&#1053;&#1040;%20(1941-1945).mp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096;&#1082;&#1072;\Downloads\&#1055;&#1077;&#1089;&#1085;&#1103;%20'&#1044;&#1077;&#1085;&#1100;%20&#1087;&#1086;&#1073;&#1077;&#1076;&#1099;'.mp4" TargetMode="Externa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096;&#1082;&#1072;\Desktop\&#1091;&#1090;&#1088;&#1077;&#1085;&#1085;&#1080;&#1082;&#1080;\9&#1084;&#1072;&#1103;\&#1054;&#1073;&#1098;&#1103;&#1074;&#1083;&#1077;&#1085;&#1080;&#1077;%20&#1086;%20&#1085;&#1072;&#1095;&#1072;&#1083;&#1077;%20&#1074;&#1086;&#1081;&#1085;&#1099;%20&#1082;&#1072;&#1082;%20&#1101;&#1090;&#1086;.flv.mp4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6437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Великая Отечественная Война 1941-1945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63598" y="2060848"/>
            <a:ext cx="4984866" cy="40653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3008313" cy="3201219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Война шла в воздухе…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99" y="942974"/>
            <a:ext cx="7103891" cy="5150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 земле….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tmp4FF-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6035" y="1142984"/>
            <a:ext cx="8217931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Маришка\Desktop\9мая\15937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6035675" cy="3959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на воде….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tuap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427222"/>
            <a:ext cx="5177043" cy="3080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как мог защищал страну! Копали окопы, помогали раненым , работали на военных заводах ….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f65ce96a2ac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785794"/>
            <a:ext cx="4500562" cy="4000500"/>
          </a:xfrm>
        </p:spPr>
      </p:pic>
      <p:pic>
        <p:nvPicPr>
          <p:cNvPr id="10" name="Содержимое 9" descr="aed9f5dc861a80bef463b89d396ada6e_resize_keep_680_None.jpe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857625" y="2714625"/>
            <a:ext cx="5286375" cy="39576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4176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русских солдат погибло во время Великой Отечественной Войны под вражескими пулями.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боев оставались разрушенные города от домов часто ничего не оставалось.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f-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500174"/>
            <a:ext cx="7715304" cy="5061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ишка\Desktop\9мая\img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5705872" cy="435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Долгих 4 года длилась война…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ришка\Desktop\9мая\KMO_085979_01771_1_t2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1500" y="2564904"/>
            <a:ext cx="4191236" cy="3962028"/>
          </a:xfrm>
          <a:prstGeom prst="rect">
            <a:avLst/>
          </a:prstGeom>
          <a:noFill/>
        </p:spPr>
      </p:pic>
      <p:pic>
        <p:nvPicPr>
          <p:cNvPr id="5" name="ВЕЛИКАЯ ОТЕЧЕСТВЕННАЯ ВОЙНА (1941-194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115616" y="5229200"/>
            <a:ext cx="1655845" cy="1241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762056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тому, что на борьбу с врагами встали взрослые и дети , наш народ победили в этой войне.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мая 1945 года наше знамя было  поднято над самым главным зданием фашистов в Германии – Рейхстагом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178_origina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1643051"/>
            <a:ext cx="6858048" cy="4754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канун празднования Дня Победы и дни проведения акции каждый участник надевает себе на одежду  или антенну автомобиля Георгиевскую ленточку в знак памяти о героическом прошлом, выражая уважение к ветеранам.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eor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600200"/>
            <a:ext cx="6785157" cy="48291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8572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Георгиевская лента.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mDf29PCMAAIk0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786246" cy="435771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Георгиевская </a:t>
            </a:r>
            <a:r>
              <a:rPr lang="ru-RU" b="1" dirty="0" err="1" smtClean="0"/>
              <a:t>лента-биколор</a:t>
            </a:r>
            <a:r>
              <a:rPr lang="ru-RU" b="1" dirty="0" smtClean="0"/>
              <a:t> (</a:t>
            </a:r>
            <a:r>
              <a:rPr lang="ru-RU" b="1" dirty="0" err="1" smtClean="0"/>
              <a:t>двухцвет</a:t>
            </a:r>
            <a:r>
              <a:rPr lang="ru-RU" b="1" dirty="0" smtClean="0"/>
              <a:t>) оранжевого и </a:t>
            </a:r>
            <a:r>
              <a:rPr lang="ru-RU" b="1" dirty="0" err="1" smtClean="0"/>
              <a:t>церного</a:t>
            </a:r>
            <a:r>
              <a:rPr lang="ru-RU" b="1" dirty="0" smtClean="0"/>
              <a:t> цветов. Цвета ленты черный и желто-оранжевый означают «дым и пламя» и являются личной доблести солдата на поле боя.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принято бывать на могилах погибших воинов, возлагать венки, живые цветы тем, кто не вернулся с войны.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этом году мы отмечаем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74-летие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367934081_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277287"/>
            <a:ext cx="8072494" cy="519973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Великая Отечественная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img4 (1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357298"/>
            <a:ext cx="4714908" cy="4786346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43504" y="1357298"/>
            <a:ext cx="3786214" cy="476886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было еще когда наша страна Россия называлась СССР. Когда наши прабабушки и прадедушки были еще молодые, здоровыми , полными сил. Они были счастливые мечтали о будущем , думали что все в их жизни будет хорошо.</a:t>
            </a:r>
          </a:p>
          <a:p>
            <a:pPr>
              <a:buNone/>
            </a:pPr>
            <a:r>
              <a:rPr lang="ru-RU" dirty="0" smtClean="0"/>
              <a:t>Но их мечтам не пришлось осуществится  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1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571472" y="1571612"/>
            <a:ext cx="7643866" cy="46434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6542578_2995475_Parad_Pobedi_na_Krasnoi_Ploshadi__19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12776"/>
            <a:ext cx="8358246" cy="51733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по всей стране ежегодно проходят военные парады.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 в1945 году.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Парад наших лет.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y_e5d9520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14356"/>
            <a:ext cx="8358245" cy="593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ня 'День победы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85786" y="5715016"/>
            <a:ext cx="1190666" cy="893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642918"/>
            <a:ext cx="8929718" cy="77472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Завершится праздник громким салютом, символизирующим канонаду в честь победы над фашизмом. В каждом городе люди смогут увидеть потрясающий танец ярких огней и проникнуться значимостью этого праздника.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2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857224" y="1857375"/>
            <a:ext cx="7572428" cy="492047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484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18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Празднование Дня Победы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коснется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ветеранов и их потомков. Этот праздник для тех, кто любит свою страну и гордится ее историей.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53642" y="1600200"/>
            <a:ext cx="7518886" cy="483609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войны все люди жили мирно, дружно, как мы с вами. Никто и не думал, что на нашу страну нападёт враг.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Далёкое июньское утро 1941 года было спокойным.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76692866_the_life_of_soviet_people_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428736"/>
            <a:ext cx="4493558" cy="4357718"/>
          </a:xfrm>
        </p:spPr>
      </p:pic>
      <p:pic>
        <p:nvPicPr>
          <p:cNvPr id="7" name="Содержимое 6" descr="2c3cfee88fe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2214554"/>
            <a:ext cx="4281486" cy="442915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явление о начале войны как это.fl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 flipV="1">
            <a:off x="395536" y="1196752"/>
            <a:ext cx="8496944" cy="5319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внезапно мирную жизнь нарушили взрывы снарядов! Началась Война!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532A3FC-C281-4187-B217-05856C91F893_cx0_cy0_cw0_w800_r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1784" y="1428736"/>
            <a:ext cx="8255058" cy="4643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35729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 1941 года фашистские войска напали на нашу Родину. Всех мужчин, которые могли держать оружие, призвали на войну, чтобы защитить нашу землю от фашистов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d1307bf53b908ef8531f2e08f2ce68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5419488" cy="4068785"/>
          </a:xfrm>
          <a:prstGeom prst="rect">
            <a:avLst/>
          </a:prstGeom>
        </p:spPr>
      </p:pic>
      <p:pic>
        <p:nvPicPr>
          <p:cNvPr id="1026" name="Picture 2" descr="C:\Users\Маришка\Desktop\9мая\img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628800"/>
            <a:ext cx="3679525" cy="47278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шка\Desktop\9мая\img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908720"/>
            <a:ext cx="5040560" cy="38515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3938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Наши солдаты пошли защищать Родину. Храбро воевали советские солдаты!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708920"/>
            <a:ext cx="4932040" cy="4149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фронт уходили отцы, старшие братья.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женщины шли на фронт, чтобы помогать раненым бойцам быть  связистами и даже летчиками.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913fc0cc982474b037f776f92d0e48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142984"/>
            <a:ext cx="7572428" cy="54835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6419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58432" y="3143248"/>
            <a:ext cx="528556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войну с врагами часто вставали даже дети.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Их подвиг навсегда остался в сердцах русских людей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57525698_5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928670"/>
            <a:ext cx="4786314" cy="336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10c24b86d8448aec0d784426668e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5903500" cy="3744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 шли защищать свою Родину, свои семьи, своих детей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шка\Desktop\9мая\img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3140968"/>
            <a:ext cx="5949280" cy="34358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318</Words>
  <Application>Microsoft Office PowerPoint</Application>
  <PresentationFormat>Экран (4:3)</PresentationFormat>
  <Paragraphs>27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Великая Отечественная Война 1941-1945</vt:lpstr>
      <vt:lpstr>Великая Отечественная Война.</vt:lpstr>
      <vt:lpstr>До войны все люди жили мирно, дружно, как мы с вами. Никто и не думал, что на нашу страну нападёт враг.  Далёкое июньское утро 1941 года было спокойным.</vt:lpstr>
      <vt:lpstr>Но внезапно мирную жизнь нарушили взрывы снарядов! Началась Война! </vt:lpstr>
      <vt:lpstr>  22 июня 1941 года фашистские войска напали на нашу Родину. Всех мужчин, которые могли держать оружие, призвали на войну, чтобы защитить нашу землю от фашистов </vt:lpstr>
      <vt:lpstr>Наши солдаты пошли защищать Родину. Храбро воевали советские солдаты!</vt:lpstr>
      <vt:lpstr>На фронт уходили отцы, старшие братья. Даже женщины шли на фронт, чтобы помогать раненым бойцам быть  связистами и даже летчиками.</vt:lpstr>
      <vt:lpstr>На войну с врагами часто вставали даже дети.  Их подвиг навсегда остался в сердцах русских людей.</vt:lpstr>
      <vt:lpstr>Люди шли защищать свою Родину, свои семьи, своих детей</vt:lpstr>
      <vt:lpstr>Война шла в воздухе…</vt:lpstr>
      <vt:lpstr>На земле….</vt:lpstr>
      <vt:lpstr>И на воде….</vt:lpstr>
      <vt:lpstr>Кто как мог защищал страну! Копали окопы, помогали раненым , работали на военных заводах …. </vt:lpstr>
      <vt:lpstr>  Много русских солдат погибло во время Великой Отечественной Войны под вражескими пулями. После боев оставались разрушенные города от домов часто ничего не оставалось. </vt:lpstr>
      <vt:lpstr>Долгих 4 года длилась война…</vt:lpstr>
      <vt:lpstr>Благодаря тому, что на борьбу с врагами встали взрослые и дети , наш народ победили в этой войне.  9 мая 1945 года наше знамя было  поднято над самым главным зданием фашистов в Германии – Рейхстагом.</vt:lpstr>
      <vt:lpstr>В канун празднования Дня Победы и дни проведения акции каждый участник надевает себе на одежду  или антенну автомобиля Георгиевскую ленточку в знак памяти о героическом прошлом, выражая уважение к ветеранам.</vt:lpstr>
      <vt:lpstr>Георгиевская лента.</vt:lpstr>
      <vt:lpstr>9 мая принято бывать на могилах погибших воинов, возлагать венки, живые цветы тем, кто не вернулся с войны.  В этом году мы отмечаем 74-летие победы.</vt:lpstr>
      <vt:lpstr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</vt:lpstr>
      <vt:lpstr>  9 мая по всей стране ежегодно проходят военные парады. ПАРАД в1945 году.  </vt:lpstr>
      <vt:lpstr>Парад наших лет. </vt:lpstr>
      <vt:lpstr>   Завершится праздник громким салютом, символизирующим канонаду в честь победы над фашизмом. В каждом городе люди смогут увидеть потрясающий танец ярких огней и проникнуться значимостью этого праздника.  </vt:lpstr>
      <vt:lpstr>Празднование Дня Победы коснется всех ветеранов и их потомков. Этот праздник для тех, кто любит свою страну и гордится ее историей.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Маришка</dc:creator>
  <cp:lastModifiedBy>Nastya</cp:lastModifiedBy>
  <cp:revision>40</cp:revision>
  <dcterms:created xsi:type="dcterms:W3CDTF">2014-05-05T05:52:34Z</dcterms:created>
  <dcterms:modified xsi:type="dcterms:W3CDTF">2019-02-09T08:21:31Z</dcterms:modified>
</cp:coreProperties>
</file>